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33"/>
    <a:srgbClr val="FFFFFF"/>
    <a:srgbClr val="015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4749"/>
  </p:normalViewPr>
  <p:slideViewPr>
    <p:cSldViewPr snapToGrid="0" snapToObjects="1">
      <p:cViewPr varScale="1">
        <p:scale>
          <a:sx n="113" d="100"/>
          <a:sy n="113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CC52-C9F3-1546-8F3D-106FBC9B3464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EB509-F416-FC4A-AA2F-D48E0868C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B509-F416-FC4A-AA2F-D48E0868C4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B509-F416-FC4A-AA2F-D48E0868C4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4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15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D59E-CE12-AD43-9110-65DE44FC3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1882"/>
            <a:ext cx="105156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AA313-4644-C44E-960B-792BA06B0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74107"/>
            <a:ext cx="10515599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A43EC-11EB-C84A-BD13-8854EACB5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32996" y="5099890"/>
            <a:ext cx="1448520" cy="1111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47FD59-2B04-DB45-9B08-02639DDD41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094229" y="590465"/>
            <a:ext cx="502121" cy="5021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626100-3DA3-234C-B996-864F3F8722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69297" y="136556"/>
            <a:ext cx="653816" cy="6561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E087B6-6A8E-7441-BA09-02C396120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28857" y="5172145"/>
            <a:ext cx="530631" cy="407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348AD-64D7-BF41-9C47-5D1D1FDD9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687261" y="3817437"/>
            <a:ext cx="1009478" cy="1009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780316-89B5-8E48-8FCC-8F9B5E334F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32824" y="1731270"/>
            <a:ext cx="502121" cy="502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CA47F3-605F-1B4F-B4EC-4BF77A7F4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2505555">
            <a:off x="2901912" y="-272471"/>
            <a:ext cx="909746" cy="698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851B9E-9AB2-894C-A6FF-59463A47A6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86153" y="312031"/>
            <a:ext cx="1005932" cy="10094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C5647D-CCEB-7F4B-A400-3806219D0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345497" y="4501988"/>
            <a:ext cx="501416" cy="5031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045EA2-8670-1C45-83D9-306BEB7FDA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369702" y="992122"/>
            <a:ext cx="886242" cy="889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EAE9EB-C928-5842-BA72-87FEF5B53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175466" y="590465"/>
            <a:ext cx="580012" cy="445216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A3BC8809-DA2D-514C-AAC8-7AF000A905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8" y="6157750"/>
            <a:ext cx="10515600" cy="388219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CC9933"/>
                </a:solidFill>
              </a:defRPr>
            </a:lvl1pPr>
            <a:lvl2pPr algn="r">
              <a:defRPr sz="1200">
                <a:solidFill>
                  <a:srgbClr val="CC9933"/>
                </a:solidFill>
              </a:defRPr>
            </a:lvl2pPr>
            <a:lvl3pPr algn="r">
              <a:defRPr sz="1200">
                <a:solidFill>
                  <a:srgbClr val="CC9933"/>
                </a:solidFill>
              </a:defRPr>
            </a:lvl3pPr>
            <a:lvl4pPr algn="r">
              <a:defRPr sz="1200">
                <a:solidFill>
                  <a:srgbClr val="CC9933"/>
                </a:solidFill>
              </a:defRPr>
            </a:lvl4pPr>
            <a:lvl5pPr algn="r">
              <a:defRPr sz="1200">
                <a:solidFill>
                  <a:srgbClr val="CC99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28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6174-5E62-574E-8289-2E39FFE4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0CAC1-4142-DA40-92A2-FC34768D4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F136-C47E-1845-BF43-36C5E25A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F942-FDB9-7540-98FB-CD04E853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FC95D-A401-CD43-8BD4-19290976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2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5B269-58F5-CA4A-AFD8-ABD9BCBD1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DA759-FEAD-6840-A749-2C05B90F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F6475-C68B-7C45-A62D-DDF89FD2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59E45-34C8-4046-97CA-90B7E072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1AE9-A80C-EE48-B80D-D4509F4A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4383-742D-9F4F-9234-581500247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1558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3345-0DAD-1248-A351-BBD328F76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3CED-D90E-B242-8878-765D1738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6665B-569A-914C-B20C-0AA7D8A8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B34D-4CC2-5E4C-B05E-F6D3648F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E763-AFC4-7F44-99D6-409CD717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B38E2-A347-6D42-B94C-12862B772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D769-3370-3F4B-AFA8-9E9B7470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91B1-3C16-374B-8895-9E5427DC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08965-4DF7-004C-B985-DA759DF9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4567-5752-C64D-8145-CFC307B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746A-6DBB-EC40-AEC1-D752BF40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527DD-0B47-1846-910D-9B362AD16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9D439-F882-9E42-8ED6-D85B16C5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01522-EA4F-DF49-BE5B-9CCF0886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493A6-61E5-9146-A59E-F2589A4C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0736-A144-0A42-A5B5-3E2332EE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BA1BB-0A08-CF4D-B1D6-472CD7E8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72ED-63F7-E746-A14E-E90A73388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AC6D-6180-A340-BD7E-75207743D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2DB9B-EC2F-E740-BCC0-BB24B3C0E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CFFA9-D5E5-C846-9017-90176450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6F290-F8B6-0944-9349-35312A57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11A7D-2C98-3F42-8182-CB54BF40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E018-59A9-3843-9182-1EDBC582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22B81-61D6-A74F-BC3F-1C650C77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1F1B8-261A-EA4A-AC47-CDD49EA4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E0577-F92B-D444-AAC9-B41F5980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B452D-8FC9-444D-A99C-AB673E32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FC468-1B4F-DB41-88B1-3F4C8AA7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E58C-145D-7944-B820-FB02DDE7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FA93-AC92-1A41-BBF7-E4A76F0F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D98E-A8F7-1E43-B1E5-DC05A740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944EC-7AAE-C348-AC76-A939ACF04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7A95F-19D1-F543-9241-1EF860D4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4C2F0-460E-C748-B6A3-9A3C29DB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C7F37-87D8-6441-B5BE-3226177B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8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538E-87DF-4E4C-8BEB-9FA28089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BAEEA-368A-394A-994D-7CE5331D2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FFD1B-BEEC-8344-BE91-C1CDA3705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7D796-32A2-E347-8AC6-57C1D438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C8D66-8140-F64F-8BD4-2F45A175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DE17B-FFD2-E94B-86F7-AC724CDB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9DE6D-C386-4C4B-B046-A93139ED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8A9-8FA6-E84D-8561-D1B411B93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AE565-D04A-3A4E-970C-BE1D01454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E423-1925-624E-828D-15C8F629973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6D777-F2BE-464E-9729-5BE407D69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5ED34-56AC-EE4E-921E-189019A9C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0D39-045F-B04C-905A-926F24A27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438E0-D846-E349-AC6C-A467B8021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STAY SAFE AT WORK DURING COVID-19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96F5E6-C4FE-7F4A-9C23-74B0B2F9B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Remember these tips to protect yourself, the people you are caring for, and your community from coronavirus and other germs.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2298C-DB56-634B-B9DF-718E625CD8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dirty="0"/>
              <a:t>©2020 Betsy Lehman Center for Patient Safety  ●  </a:t>
            </a:r>
            <a:r>
              <a:rPr lang="en-US" u="sng" dirty="0" err="1"/>
              <a:t>BetsyLehmanCenterMA.gov</a:t>
            </a:r>
            <a:r>
              <a:rPr lang="en-US" u="sng" dirty="0"/>
              <a:t>/</a:t>
            </a:r>
            <a:r>
              <a:rPr lang="en-US" u="sng" dirty="0" err="1"/>
              <a:t>HomeCare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24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4580C-917C-AC49-8BCE-8093A034C82D}"/>
              </a:ext>
            </a:extLst>
          </p:cNvPr>
          <p:cNvSpPr/>
          <p:nvPr/>
        </p:nvSpPr>
        <p:spPr>
          <a:xfrm>
            <a:off x="4901879" y="6232572"/>
            <a:ext cx="6451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CC9933"/>
                </a:solidFill>
                <a:latin typeface="+mj-lt"/>
              </a:rPr>
              <a:t>©2020 Betsy Lehman Center for Patient Safety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EDFCAB-01B5-8646-A6FC-5DACAC2BA7AF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377668" cy="1118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1558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Practice good hygiene at work and at home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8C4CBA-25FA-7645-BF2B-A8FEB51CF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2" t="3742" r="11248"/>
          <a:stretch/>
        </p:blipFill>
        <p:spPr>
          <a:xfrm>
            <a:off x="913100" y="2119421"/>
            <a:ext cx="1871416" cy="1892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7EDD5A-34B9-C143-ACA2-2668F15808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82" t="4489" r="2458"/>
          <a:stretch/>
        </p:blipFill>
        <p:spPr>
          <a:xfrm>
            <a:off x="9243661" y="2123374"/>
            <a:ext cx="2110139" cy="18888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48455D-3B78-B446-B229-8C920DDD856B}"/>
              </a:ext>
            </a:extLst>
          </p:cNvPr>
          <p:cNvSpPr/>
          <p:nvPr/>
        </p:nvSpPr>
        <p:spPr>
          <a:xfrm>
            <a:off x="634883" y="4192617"/>
            <a:ext cx="2402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Wash your hands</a:t>
            </a:r>
            <a:r>
              <a:rPr lang="en-US" dirty="0"/>
              <a:t> often. Use soap and water or hand sanitizer. Always clean hands for at least 20 seconds.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F03659-DEDC-4F45-9144-A965BDBE13E9}"/>
              </a:ext>
            </a:extLst>
          </p:cNvPr>
          <p:cNvSpPr/>
          <p:nvPr/>
        </p:nvSpPr>
        <p:spPr>
          <a:xfrm>
            <a:off x="3483216" y="4180570"/>
            <a:ext cx="2238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Use disinfectant to clean things </a:t>
            </a:r>
            <a:r>
              <a:rPr lang="en-US" dirty="0"/>
              <a:t>that others will touch too. Door handles and counters are examples.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CF495D-0EF4-4946-A875-CCA8DFB02845}"/>
              </a:ext>
            </a:extLst>
          </p:cNvPr>
          <p:cNvSpPr/>
          <p:nvPr/>
        </p:nvSpPr>
        <p:spPr>
          <a:xfrm>
            <a:off x="9323652" y="4257142"/>
            <a:ext cx="1950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Don’t get too close to other people</a:t>
            </a:r>
            <a:r>
              <a:rPr lang="en-US" dirty="0"/>
              <a:t>. Keep at least 6 feet away whenever you can.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6BE0C4-42FA-E641-9B26-94C4E51B2EF8}"/>
              </a:ext>
            </a:extLst>
          </p:cNvPr>
          <p:cNvSpPr/>
          <p:nvPr/>
        </p:nvSpPr>
        <p:spPr>
          <a:xfrm>
            <a:off x="6227492" y="4188080"/>
            <a:ext cx="2333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Don’t share food</a:t>
            </a:r>
            <a:r>
              <a:rPr lang="en-US" dirty="0"/>
              <a:t> with others. Limit the number of people in the break room at work. Eat outside when possible.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301848-C1FD-3348-8217-F1380F223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6" t="4875" r="7158" b="6261"/>
          <a:stretch/>
        </p:blipFill>
        <p:spPr>
          <a:xfrm>
            <a:off x="3673679" y="2127909"/>
            <a:ext cx="1871416" cy="18843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38E96A-821E-EE40-9A96-4EED7FCC8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44" t="-1194" r="5252" b="5581"/>
          <a:stretch/>
        </p:blipFill>
        <p:spPr>
          <a:xfrm>
            <a:off x="6434258" y="1942927"/>
            <a:ext cx="1920240" cy="20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6633-D047-A045-B15F-B0E17BA2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303380" cy="1506578"/>
          </a:xfrm>
        </p:spPr>
        <p:txBody>
          <a:bodyPr>
            <a:normAutofit/>
          </a:bodyPr>
          <a:lstStyle/>
          <a:p>
            <a:r>
              <a:rPr lang="en-US" b="1" dirty="0"/>
              <a:t>Don’t come to work</a:t>
            </a:r>
            <a:br>
              <a:rPr lang="en-US" b="1" dirty="0"/>
            </a:br>
            <a:r>
              <a:rPr lang="en-US" b="1" dirty="0"/>
              <a:t>if you are sick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E36F-3A65-BA44-808A-9B7649DD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87615"/>
            <a:ext cx="5844821" cy="37051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Be extra careful if you don’t feel well. Do you have a fever? Sore throat? Diarrhea? You could be sick and don’t want to spread your sickness to others.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Call your supervisor if you feel sick. Stay home. Stay away from others. Call the doctor.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2310-11EC-6C45-AA63-EB8C20684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3"/>
          <a:stretch/>
        </p:blipFill>
        <p:spPr>
          <a:xfrm>
            <a:off x="7141580" y="0"/>
            <a:ext cx="505042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FD5907-6A02-4E47-92FB-8685AABEF5D4}"/>
              </a:ext>
            </a:extLst>
          </p:cNvPr>
          <p:cNvSpPr/>
          <p:nvPr/>
        </p:nvSpPr>
        <p:spPr>
          <a:xfrm>
            <a:off x="894053" y="6151549"/>
            <a:ext cx="6451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9933"/>
                </a:solidFill>
                <a:latin typeface="+mj-lt"/>
              </a:rPr>
              <a:t>©2020 Betsy Lehman Center for Patient Safety</a:t>
            </a:r>
          </a:p>
        </p:txBody>
      </p:sp>
    </p:spTree>
    <p:extLst>
      <p:ext uri="{BB962C8B-B14F-4D97-AF65-F5344CB8AC3E}">
        <p14:creationId xmlns:p14="http://schemas.microsoft.com/office/powerpoint/2010/main" val="182450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6633-D047-A045-B15F-B0E17BA2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733" y="681037"/>
            <a:ext cx="4619187" cy="1506578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Know how to safely use PPE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E36F-3A65-BA44-808A-9B7649DD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78" y="2268638"/>
            <a:ext cx="3953144" cy="3615507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You may need to wear personal protective equipment (PPE) at work. Make sure you know how to use it safely.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FAC2D-3B04-F441-ADF7-C7BC6FCA3C64}"/>
              </a:ext>
            </a:extLst>
          </p:cNvPr>
          <p:cNvSpPr txBox="1">
            <a:spLocks/>
          </p:cNvSpPr>
          <p:nvPr/>
        </p:nvSpPr>
        <p:spPr>
          <a:xfrm>
            <a:off x="838200" y="6176963"/>
            <a:ext cx="10452720" cy="388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CC9933"/>
                </a:solidFill>
                <a:latin typeface="+mj-lt"/>
              </a:rPr>
              <a:t>©2020 Betsy Lehman Center for Patient Safety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39C3F9-0AFE-F844-B779-29C56BFBF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31380"/>
          <a:stretch/>
        </p:blipFill>
        <p:spPr bwMode="auto">
          <a:xfrm>
            <a:off x="-1" y="0"/>
            <a:ext cx="667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ED4DE6-3A74-104C-B123-8C151C564014}"/>
              </a:ext>
            </a:extLst>
          </p:cNvPr>
          <p:cNvGrpSpPr/>
          <p:nvPr/>
        </p:nvGrpSpPr>
        <p:grpSpPr>
          <a:xfrm>
            <a:off x="824214" y="1222532"/>
            <a:ext cx="5240346" cy="1412111"/>
            <a:chOff x="332682" y="1977143"/>
            <a:chExt cx="4872939" cy="1412111"/>
          </a:xfrm>
        </p:grpSpPr>
        <p:sp>
          <p:nvSpPr>
            <p:cNvPr id="4" name="Process 3">
              <a:extLst>
                <a:ext uri="{FF2B5EF4-FFF2-40B4-BE49-F238E27FC236}">
                  <a16:creationId xmlns:a16="http://schemas.microsoft.com/office/drawing/2014/main" id="{B3824C8E-B41C-DF49-92A8-540F3A41E67F}"/>
                </a:ext>
              </a:extLst>
            </p:cNvPr>
            <p:cNvSpPr/>
            <p:nvPr/>
          </p:nvSpPr>
          <p:spPr>
            <a:xfrm>
              <a:off x="332682" y="1977143"/>
              <a:ext cx="4872939" cy="1412111"/>
            </a:xfrm>
            <a:prstGeom prst="flowChartProcess">
              <a:avLst/>
            </a:prstGeom>
            <a:solidFill>
              <a:srgbClr val="01558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245F4D-9017-824B-8A6D-E354EE235738}"/>
                </a:ext>
              </a:extLst>
            </p:cNvPr>
            <p:cNvSpPr txBox="1"/>
            <p:nvPr/>
          </p:nvSpPr>
          <p:spPr>
            <a:xfrm>
              <a:off x="451413" y="2187615"/>
              <a:ext cx="4653022" cy="99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Watch an easy-to-understand video with a best practice for putting on and taking off PPE:</a:t>
              </a:r>
            </a:p>
            <a:p>
              <a:pPr algn="ctr">
                <a:lnSpc>
                  <a:spcPct val="110000"/>
                </a:lnSpc>
              </a:pPr>
              <a:r>
                <a:rPr lang="en-US" u="sng" dirty="0">
                  <a:solidFill>
                    <a:srgbClr val="CC9933"/>
                  </a:solidFill>
                </a:rPr>
                <a:t>BetsyLehmanCenterMA.gov/</a:t>
              </a:r>
              <a:r>
                <a:rPr lang="en-US" u="sng" dirty="0" err="1">
                  <a:solidFill>
                    <a:srgbClr val="CC9933"/>
                  </a:solidFill>
                </a:rPr>
                <a:t>HomeCare</a:t>
              </a:r>
              <a:r>
                <a:rPr lang="en-US" dirty="0">
                  <a:solidFill>
                    <a:srgbClr val="CC9933"/>
                  </a:solidFill>
                </a:rPr>
                <a:t>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EF33E1D-D9A9-5E49-9F28-0566B4E9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8090">
            <a:off x="807741" y="2409894"/>
            <a:ext cx="1035135" cy="10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1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272</Words>
  <Application>Microsoft Macintosh PowerPoint</Application>
  <PresentationFormat>Widescreen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STAY SAFE AT WORK DURING COVID-19</vt:lpstr>
      <vt:lpstr>PowerPoint Presentation</vt:lpstr>
      <vt:lpstr>Don’t come to work if you are sick</vt:lpstr>
      <vt:lpstr>Know how to safely use 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2020-09-22T20:07:32Z</dcterms:created>
  <dcterms:modified xsi:type="dcterms:W3CDTF">2020-09-28T18:02:48Z</dcterms:modified>
</cp:coreProperties>
</file>